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102314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12" y="1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DFE7-ECE2-4925-8777-D1438B69FE0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EFD2-BE28-4E8E-8368-837A2BF4B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60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DFE7-ECE2-4925-8777-D1438B69FE0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EFD2-BE28-4E8E-8368-837A2BF4B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1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DFE7-ECE2-4925-8777-D1438B69FE0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EFD2-BE28-4E8E-8368-837A2BF4B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7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DFE7-ECE2-4925-8777-D1438B69FE0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EFD2-BE28-4E8E-8368-837A2BF4B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97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DFE7-ECE2-4925-8777-D1438B69FE0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EFD2-BE28-4E8E-8368-837A2BF4B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99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DFE7-ECE2-4925-8777-D1438B69FE0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EFD2-BE28-4E8E-8368-837A2BF4B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72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DFE7-ECE2-4925-8777-D1438B69FE0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EFD2-BE28-4E8E-8368-837A2BF4B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98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DFE7-ECE2-4925-8777-D1438B69FE0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EFD2-BE28-4E8E-8368-837A2BF4B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29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DFE7-ECE2-4925-8777-D1438B69FE0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EFD2-BE28-4E8E-8368-837A2BF4B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4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DFE7-ECE2-4925-8777-D1438B69FE0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EFD2-BE28-4E8E-8368-837A2BF4B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10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DFE7-ECE2-4925-8777-D1438B69FE0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EFD2-BE28-4E8E-8368-837A2BF4B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80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1DFE7-ECE2-4925-8777-D1438B69FE05}" type="datetimeFigureOut">
              <a:rPr lang="ru-RU" smtClean="0"/>
              <a:t>14.11.2016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EFD2-BE28-4E8E-8368-837A2BF4B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39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http://www.kumertime.ru/wp-content/uploads/2012/07/Pozharnyj-nadzor-Kumertau-.jpg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100" y="8724736"/>
            <a:ext cx="6408000" cy="38472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950" b="1" cap="all" dirty="0">
                <a:effectLst>
                  <a:reflection blurRad="12700" stA="28000" endPos="45000" dist="1003" dir="5400000" sy="-100000" algn="bl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Территориальный отдел надзорной </a:t>
            </a:r>
            <a:r>
              <a:rPr lang="ru-RU" sz="950" b="1" cap="all" dirty="0" smtClean="0">
                <a:effectLst>
                  <a:reflection blurRad="12700" stA="28000" endPos="45000" dist="1003" dir="5400000" sy="-100000" algn="bl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</a:p>
          <a:p>
            <a:pPr algn="ctr"/>
            <a:r>
              <a:rPr lang="ru-RU" sz="950" b="1" cap="all" dirty="0" smtClean="0">
                <a:effectLst>
                  <a:reflection blurRad="12700" stA="28000" endPos="45000" dist="1003" dir="5400000" sy="-100000" algn="bl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профилактической работы Омского района.</a:t>
            </a:r>
            <a:endParaRPr lang="ru-RU" sz="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Оксана\Desktop\Из интернет\sm_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00" y="1"/>
            <a:ext cx="6408000" cy="876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04864" y="6642000"/>
            <a:ext cx="1656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9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 сотового 101, 112</a:t>
            </a:r>
            <a:endParaRPr lang="ru-RU" sz="9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Рисунок 7" descr="почти 21-00....10-12-2012...Новороссийск ЧС..А вас трясло. - Страница 5 - НОВОСТИ из РАЗНЫХ РЕГИОНОВ - Форум любителей собак. Ох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02" y="8773097"/>
            <a:ext cx="252000" cy="2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&amp;Pcy;&amp;rcy;&amp;acy;&amp;zcy;&amp;dcy;&amp;ncy;&amp;icy;&amp;kcy;&amp;icy; &amp;icy; &amp;pcy;&amp;acy;&amp;mcy;&amp;yacy;&amp;tcy;&amp;ncy;&amp;ycy;&amp;iecy; &amp;dcy;&amp;acy;&amp;tcy;&amp;ycy;.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63" y="8784462"/>
            <a:ext cx="252000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78046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Рекина</dc:creator>
  <cp:lastModifiedBy>User</cp:lastModifiedBy>
  <cp:revision>7</cp:revision>
  <cp:lastPrinted>2015-04-26T16:41:40Z</cp:lastPrinted>
  <dcterms:created xsi:type="dcterms:W3CDTF">2015-04-26T16:05:41Z</dcterms:created>
  <dcterms:modified xsi:type="dcterms:W3CDTF">2016-11-14T10:29:57Z</dcterms:modified>
</cp:coreProperties>
</file>